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971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3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8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682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0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8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9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5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A67B2CD-5A67-46BA-8247-02C79B8E7DE3}" type="datetimeFigureOut">
              <a:rPr lang="en-US" smtClean="0"/>
              <a:t>04/11/2019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EE222BC-8661-4DF3-AFCC-E338F965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394" y="945924"/>
            <a:ext cx="10005897" cy="3544037"/>
          </a:xfrm>
        </p:spPr>
        <p:txBody>
          <a:bodyPr>
            <a:normAutofit/>
          </a:bodyPr>
          <a:lstStyle/>
          <a:p>
            <a:r>
              <a:rPr lang="en-US" sz="9400" dirty="0" smtClean="0">
                <a:latin typeface="Arial" panose="020B0604020202020204" pitchFamily="34" charset="0"/>
                <a:cs typeface="Arial" panose="020B0604020202020204" pitchFamily="34" charset="0"/>
              </a:rPr>
              <a:t>Middle School</a:t>
            </a:r>
            <a:br>
              <a:rPr lang="en-US" sz="9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9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Arrowcreek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Special Use Permit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428" y="3883742"/>
            <a:ext cx="10953154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68" y="5408503"/>
            <a:ext cx="3818291" cy="13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51763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Background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26" y="184250"/>
            <a:ext cx="1590502" cy="8442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8007" y="1504244"/>
            <a:ext cx="6143713" cy="6087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Forest Service – Education Land Grant 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acres of land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Assessment (EA)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input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USFS – Decision Notice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2769" y="1317523"/>
            <a:ext cx="10953154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AutoShape 2" descr="Image result for USFS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13184"/>
          <a:stretch/>
        </p:blipFill>
        <p:spPr>
          <a:xfrm>
            <a:off x="6341720" y="1980304"/>
            <a:ext cx="4871758" cy="3607459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7780829" y="2924548"/>
            <a:ext cx="1799621" cy="1529757"/>
          </a:xfrm>
          <a:custGeom>
            <a:avLst/>
            <a:gdLst>
              <a:gd name="connsiteX0" fmla="*/ 0 w 1430383"/>
              <a:gd name="connsiteY0" fmla="*/ 0 h 1267097"/>
              <a:gd name="connsiteX1" fmla="*/ 19594 w 1430383"/>
              <a:gd name="connsiteY1" fmla="*/ 1267097 h 1267097"/>
              <a:gd name="connsiteX2" fmla="*/ 1404257 w 1430383"/>
              <a:gd name="connsiteY2" fmla="*/ 1234440 h 1267097"/>
              <a:gd name="connsiteX3" fmla="*/ 1430383 w 1430383"/>
              <a:gd name="connsiteY3" fmla="*/ 738051 h 1267097"/>
              <a:gd name="connsiteX4" fmla="*/ 718457 w 1430383"/>
              <a:gd name="connsiteY4" fmla="*/ 738051 h 1267097"/>
              <a:gd name="connsiteX5" fmla="*/ 718457 w 1430383"/>
              <a:gd name="connsiteY5" fmla="*/ 26126 h 1267097"/>
              <a:gd name="connsiteX6" fmla="*/ 0 w 1430383"/>
              <a:gd name="connsiteY6" fmla="*/ 0 h 126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383" h="1267097">
                <a:moveTo>
                  <a:pt x="0" y="0"/>
                </a:moveTo>
                <a:lnTo>
                  <a:pt x="19594" y="1267097"/>
                </a:lnTo>
                <a:lnTo>
                  <a:pt x="1404257" y="1234440"/>
                </a:lnTo>
                <a:lnTo>
                  <a:pt x="1430383" y="738051"/>
                </a:lnTo>
                <a:lnTo>
                  <a:pt x="718457" y="738051"/>
                </a:lnTo>
                <a:lnTo>
                  <a:pt x="718457" y="26126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6" y="3605703"/>
            <a:ext cx="594406" cy="6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394" y="945924"/>
            <a:ext cx="10005897" cy="3544037"/>
          </a:xfrm>
        </p:spPr>
        <p:txBody>
          <a:bodyPr>
            <a:normAutofit/>
          </a:bodyPr>
          <a:lstStyle/>
          <a:p>
            <a:pPr algn="ctr"/>
            <a:r>
              <a:rPr lang="en-US" sz="9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428" y="3883742"/>
            <a:ext cx="10953154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0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7" y="248194"/>
            <a:ext cx="5592128" cy="3213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55" y="248194"/>
            <a:ext cx="5878247" cy="3213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37" y="3579568"/>
            <a:ext cx="5231667" cy="301808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34317" y="4245430"/>
            <a:ext cx="4699183" cy="12213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School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Arrowcreek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66" y="5925376"/>
            <a:ext cx="1590502" cy="8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Custom 19">
      <a:dk1>
        <a:srgbClr val="0070C0"/>
      </a:dk1>
      <a:lt1>
        <a:srgbClr val="FFFFFF"/>
      </a:lt1>
      <a:dk2>
        <a:srgbClr val="005390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356</TotalTime>
  <Words>39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View</vt:lpstr>
      <vt:lpstr>Middle School at Arrowcreek </vt:lpstr>
      <vt:lpstr>Project Background</vt:lpstr>
      <vt:lpstr>Questions? 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School at Arrowcreek</dc:title>
  <dc:creator>Angela Fuss, AICP</dc:creator>
  <cp:lastModifiedBy>donna fagan</cp:lastModifiedBy>
  <cp:revision>29</cp:revision>
  <dcterms:created xsi:type="dcterms:W3CDTF">2018-05-01T18:21:57Z</dcterms:created>
  <dcterms:modified xsi:type="dcterms:W3CDTF">2019-04-11T19:37:32Z</dcterms:modified>
</cp:coreProperties>
</file>